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原口沙輔,重音テト - 人マニア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煮ル果実,v flower - 紗痲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